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8" r:id="rId6"/>
    <p:sldId id="267" r:id="rId7"/>
    <p:sldId id="266" r:id="rId8"/>
    <p:sldId id="268" r:id="rId9"/>
    <p:sldId id="269" r:id="rId10"/>
    <p:sldId id="272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6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5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3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5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318A-8B09-416C-BB66-0F43E7C9C7F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B6-CABC-499C-969F-28C808EBD1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09"/>
            <a:ext cx="7816214" cy="687825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82880" y="295835"/>
            <a:ext cx="7265324" cy="560462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318A-8B09-416C-BB66-0F43E7C9C7FA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B6-CABC-499C-969F-28C808EBD1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09"/>
            <a:ext cx="7816189" cy="687825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82880" y="295835"/>
            <a:ext cx="7265324" cy="560462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9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 sz="2800"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 sz="2400"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 sz="2000"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 sz="2000">
                <a:solidFill>
                  <a:schemeClr val="bg1"/>
                </a:solidFill>
                <a:latin typeface="Gilroy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3" y="1303053"/>
            <a:ext cx="2528455" cy="2286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67" y="4061258"/>
            <a:ext cx="87153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j-lt"/>
              </a:rPr>
              <a:t>Bireysel Başvuru Nasıl Yapılır?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1" y="1915872"/>
            <a:ext cx="8538271" cy="41524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82880" y="1052231"/>
            <a:ext cx="1156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8. </a:t>
            </a:r>
            <a:r>
              <a:rPr lang="tr-TR" dirty="0" err="1" smtClean="0"/>
              <a:t>Masterpass</a:t>
            </a:r>
            <a:r>
              <a:rPr lang="tr-TR" dirty="0" smtClean="0"/>
              <a:t> kredi kartı eklenir, talimat ver tıklanır. Ve onay mesajı kabul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7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171700"/>
            <a:ext cx="27813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77362"/>
            <a:ext cx="7265324" cy="560462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Yeni Nesil Taşıt Tanıma Sistemi </a:t>
            </a:r>
            <a:r>
              <a:rPr lang="tr-TR" dirty="0">
                <a:latin typeface="+mj-lt"/>
              </a:rPr>
              <a:t>- FILOTECH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0146" y="1191491"/>
            <a:ext cx="7518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Anahtarsız, kartsız, çipsiz yeni nesil taşıt tanıma sistemi: FILOTECH!</a:t>
            </a:r>
          </a:p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İster kurumsal ister bireysel aracınızın plakasını sadece 1 kere sisteme tanımlayın,</a:t>
            </a:r>
          </a:p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FILOTECH ile yakıtınızı hem kolay hem de her seferinde indirimli almanın avantajını yaşayın! 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997527"/>
            <a:ext cx="3593774" cy="508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364837" y="3991982"/>
            <a:ext cx="726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b="1" dirty="0"/>
              <a:t>MASTERPASS GÜVENCESİYLE TÜM İŞLEMER KONTROL ALTINDA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40" y="4656346"/>
            <a:ext cx="2733675" cy="17811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j-lt"/>
              </a:rPr>
              <a:t>Filotech’e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Nasıl Kayıt Olunur</a:t>
            </a:r>
            <a:r>
              <a:rPr lang="tr-TR" dirty="0">
                <a:latin typeface="+mj-lt"/>
              </a:rPr>
              <a:t>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55" y="2599080"/>
            <a:ext cx="6099866" cy="287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836" y="3987999"/>
            <a:ext cx="5144218" cy="201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Yuvarlatılmış Dikdörtgen 5"/>
          <p:cNvSpPr/>
          <p:nvPr/>
        </p:nvSpPr>
        <p:spPr>
          <a:xfrm>
            <a:off x="5357091" y="3073790"/>
            <a:ext cx="960582" cy="2032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5837382" y="3276990"/>
            <a:ext cx="1071418" cy="22786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82880" y="1006764"/>
            <a:ext cx="1141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tppd.com.tr web sitesinden </a:t>
            </a:r>
            <a:r>
              <a:rPr lang="tr-TR" b="1" dirty="0" smtClean="0"/>
              <a:t>Taşıt Tanıma-</a:t>
            </a:r>
            <a:r>
              <a:rPr lang="tr-TR" b="1" dirty="0" err="1" smtClean="0"/>
              <a:t>Filotech</a:t>
            </a:r>
            <a:r>
              <a:rPr lang="tr-TR" b="1" dirty="0" smtClean="0"/>
              <a:t> </a:t>
            </a:r>
            <a:r>
              <a:rPr lang="tr-TR" dirty="0" smtClean="0"/>
              <a:t>alanına gidilir.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92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j-lt"/>
              </a:rPr>
              <a:t>Filotech’e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Nasıl </a:t>
            </a:r>
            <a:r>
              <a:rPr lang="tr-TR" dirty="0">
                <a:latin typeface="+mj-lt"/>
              </a:rPr>
              <a:t>K</a:t>
            </a:r>
            <a:r>
              <a:rPr lang="tr-TR" dirty="0" smtClean="0">
                <a:latin typeface="+mj-lt"/>
              </a:rPr>
              <a:t>ayıt </a:t>
            </a:r>
            <a:r>
              <a:rPr lang="tr-TR" dirty="0">
                <a:latin typeface="+mj-lt"/>
              </a:rPr>
              <a:t>O</a:t>
            </a:r>
            <a:r>
              <a:rPr lang="tr-TR" dirty="0" smtClean="0">
                <a:latin typeface="+mj-lt"/>
              </a:rPr>
              <a:t>lunur</a:t>
            </a:r>
            <a:r>
              <a:rPr lang="tr-TR" dirty="0">
                <a:latin typeface="+mj-lt"/>
              </a:rPr>
              <a:t>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2082446"/>
            <a:ext cx="10373667" cy="418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etin kutusu 3"/>
          <p:cNvSpPr txBox="1"/>
          <p:nvPr/>
        </p:nvSpPr>
        <p:spPr>
          <a:xfrm>
            <a:off x="170872" y="1059927"/>
            <a:ext cx="1157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2. Başvuru yapmak için </a:t>
            </a:r>
            <a:r>
              <a:rPr lang="tr-TR" b="1" dirty="0" smtClean="0"/>
              <a:t>«FILOTECH MÜŞTERİSİ OLMAK </a:t>
            </a:r>
            <a:r>
              <a:rPr lang="tr-TR" b="1" dirty="0" err="1" smtClean="0"/>
              <a:t>İSTİYORUM»</a:t>
            </a:r>
            <a:r>
              <a:rPr lang="tr-TR" dirty="0" err="1" smtClean="0"/>
              <a:t>’a</a:t>
            </a:r>
            <a:r>
              <a:rPr lang="tr-TR" dirty="0" smtClean="0"/>
              <a:t> tıklanır.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5958378" y="5752336"/>
            <a:ext cx="2979651" cy="51453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5463923" y="1523877"/>
            <a:ext cx="1417168" cy="414725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8" y="6338116"/>
            <a:ext cx="1974705" cy="4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j-lt"/>
              </a:rPr>
              <a:t>Filotech’e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Nasıl </a:t>
            </a:r>
            <a:r>
              <a:rPr lang="tr-TR" dirty="0">
                <a:latin typeface="+mj-lt"/>
              </a:rPr>
              <a:t>K</a:t>
            </a:r>
            <a:r>
              <a:rPr lang="tr-TR" dirty="0" smtClean="0">
                <a:latin typeface="+mj-lt"/>
              </a:rPr>
              <a:t>ayıt </a:t>
            </a:r>
            <a:r>
              <a:rPr lang="tr-TR" dirty="0">
                <a:latin typeface="+mj-lt"/>
              </a:rPr>
              <a:t>O</a:t>
            </a:r>
            <a:r>
              <a:rPr lang="tr-TR" dirty="0" smtClean="0">
                <a:latin typeface="+mj-lt"/>
              </a:rPr>
              <a:t>lunur</a:t>
            </a:r>
            <a:r>
              <a:rPr lang="tr-TR" dirty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7" y="2754489"/>
            <a:ext cx="9249691" cy="308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249380" y="1035711"/>
            <a:ext cx="1157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3. Başvuru bireysel olarak yapılıyorsa  </a:t>
            </a:r>
            <a:r>
              <a:rPr lang="tr-TR" b="1" dirty="0" smtClean="0"/>
              <a:t>«Bireysel», </a:t>
            </a:r>
            <a:r>
              <a:rPr lang="tr-TR" dirty="0" smtClean="0"/>
              <a:t>kurumsal olarak yapılıyorsa </a:t>
            </a:r>
            <a:r>
              <a:rPr lang="tr-TR" b="1" dirty="0" smtClean="0"/>
              <a:t>«Ticari» </a:t>
            </a:r>
            <a:r>
              <a:rPr lang="tr-TR" dirty="0" smtClean="0"/>
              <a:t>sekmelerine tıklanır.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091709" y="5318226"/>
            <a:ext cx="1985818" cy="37295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6132945" y="5318226"/>
            <a:ext cx="1985818" cy="3729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>
            <a:endCxn id="8" idx="0"/>
          </p:cNvCxnSpPr>
          <p:nvPr/>
        </p:nvCxnSpPr>
        <p:spPr>
          <a:xfrm>
            <a:off x="4488873" y="1551587"/>
            <a:ext cx="595745" cy="37666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endCxn id="10" idx="0"/>
          </p:cNvCxnSpPr>
          <p:nvPr/>
        </p:nvCxnSpPr>
        <p:spPr>
          <a:xfrm flipH="1">
            <a:off x="7125854" y="1551586"/>
            <a:ext cx="1577110" cy="37666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j-lt"/>
              </a:rPr>
              <a:t>Bireysel Başvuru Nasıl Yapılır?</a:t>
            </a:r>
            <a:endParaRPr lang="en-US" dirty="0">
              <a:latin typeface="+mj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82880" y="1071418"/>
            <a:ext cx="1165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4. «Bireysel» sekmesine tıklandıktan sonra açılan ekranda gerekli kişisel bilgiler, fatura bilgileri, taşıt bilgileri alanları doldurulur. </a:t>
            </a:r>
            <a:r>
              <a:rPr lang="tr-TR" dirty="0" smtClean="0"/>
              <a:t> Katılım kodu girildikten sonra </a:t>
            </a:r>
            <a:r>
              <a:rPr lang="tr-TR" b="1" dirty="0" smtClean="0"/>
              <a:t>TTS </a:t>
            </a:r>
            <a:r>
              <a:rPr lang="tr-TR" b="1" dirty="0" smtClean="0"/>
              <a:t>Mesafeli Satış Sözleşmesi </a:t>
            </a:r>
            <a:r>
              <a:rPr lang="tr-TR" dirty="0" smtClean="0"/>
              <a:t>ve</a:t>
            </a:r>
            <a:r>
              <a:rPr lang="tr-TR" b="1" dirty="0" smtClean="0"/>
              <a:t> İletişim İzni ve KVKK İzni </a:t>
            </a:r>
            <a:r>
              <a:rPr lang="tr-TR" dirty="0" smtClean="0"/>
              <a:t>sözleşmeleri onaylanır.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0233" t="-490" r="29840" b="490"/>
          <a:stretch/>
        </p:blipFill>
        <p:spPr>
          <a:xfrm>
            <a:off x="1689351" y="2132205"/>
            <a:ext cx="3141884" cy="38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368" y="2132205"/>
            <a:ext cx="3278086" cy="38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6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77363"/>
            <a:ext cx="7265324" cy="560462"/>
          </a:xfrm>
        </p:spPr>
        <p:txBody>
          <a:bodyPr/>
          <a:lstStyle/>
          <a:p>
            <a:r>
              <a:rPr lang="tr-TR" dirty="0">
                <a:latin typeface="+mj-lt"/>
              </a:rPr>
              <a:t>Bireysel Başvuru Nasıl Yapılır?</a:t>
            </a:r>
            <a:endParaRPr lang="en-US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79" y="3027122"/>
            <a:ext cx="8202314" cy="355433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76888"/>
          <a:stretch/>
        </p:blipFill>
        <p:spPr>
          <a:xfrm>
            <a:off x="7288993" y="1964266"/>
            <a:ext cx="3834169" cy="1591734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7815811" y="3290536"/>
            <a:ext cx="691495" cy="2045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4964853" y="3479515"/>
            <a:ext cx="2850958" cy="6705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62560" y="1026678"/>
            <a:ext cx="118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5. İlgili alanları doldurduktan sonra cep telefonu numarasına kod gelir. Bu kod </a:t>
            </a:r>
            <a:r>
              <a:rPr lang="tr-TR" b="1" dirty="0" smtClean="0"/>
              <a:t>«Onay Kodu»</a:t>
            </a:r>
            <a:r>
              <a:rPr lang="tr-TR" dirty="0" smtClean="0"/>
              <a:t> alanına girilir ve onaylanır.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6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j-lt"/>
              </a:rPr>
              <a:t>Bireysel Başvuru Nasıl Yapılır?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0" y="2200915"/>
            <a:ext cx="8347875" cy="361625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2880" y="1007899"/>
            <a:ext cx="1162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6. Onay kodu girilerek SMS doğrulandıktan sonra  TTS yakıt alımlarım için </a:t>
            </a:r>
            <a:r>
              <a:rPr lang="tr-TR" dirty="0" err="1" smtClean="0"/>
              <a:t>Masterpass</a:t>
            </a:r>
            <a:r>
              <a:rPr lang="tr-TR" dirty="0" smtClean="0"/>
              <a:t> Kredi Kartı Talimatı vermek istiyorum butonuna tıklanır. Aynı anda TP tarafından şifre ve kullanıcı adı SMS olarak kullanıcıya ulaştırılır.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139439" y="4740029"/>
            <a:ext cx="2601575" cy="4305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0" b="61616"/>
          <a:stretch/>
        </p:blipFill>
        <p:spPr>
          <a:xfrm>
            <a:off x="7660157" y="3611450"/>
            <a:ext cx="4270503" cy="14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j-lt"/>
              </a:rPr>
              <a:t>Bireysel Başvuru Nasıl Yapılır?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2880" y="988291"/>
            <a:ext cx="1181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7. Ön provizyon tutarı girilir (</a:t>
            </a:r>
            <a:r>
              <a:rPr lang="tr-TR" dirty="0" err="1" smtClean="0"/>
              <a:t>min</a:t>
            </a:r>
            <a:r>
              <a:rPr lang="tr-TR" dirty="0" smtClean="0"/>
              <a:t> 250 TL) ve bilgilendirmenin okunduğuna belirtmek adına kutucuk işaretlenir.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31" y="1767111"/>
            <a:ext cx="9272705" cy="408253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987635" y="3666062"/>
            <a:ext cx="1662547" cy="2593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7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266</Words>
  <Application>Microsoft Office PowerPoint</Application>
  <PresentationFormat>Geniş ekran</PresentationFormat>
  <Paragraphs>21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Gilroy</vt:lpstr>
      <vt:lpstr>Times New Roman</vt:lpstr>
      <vt:lpstr>Office Teması</vt:lpstr>
      <vt:lpstr>PowerPoint Sunusu</vt:lpstr>
      <vt:lpstr>Yeni Nesil Taşıt Tanıma Sistemi - FILOTECH</vt:lpstr>
      <vt:lpstr>Filotech’e Nasıl Kayıt Olunur?</vt:lpstr>
      <vt:lpstr>Filotech’e Nasıl Kayıt Olunur?</vt:lpstr>
      <vt:lpstr>Filotech’e Nasıl Kayıt Olunur?</vt:lpstr>
      <vt:lpstr>Bireysel Başvuru Nasıl Yapılır?</vt:lpstr>
      <vt:lpstr>Bireysel Başvuru Nasıl Yapılır?</vt:lpstr>
      <vt:lpstr>Bireysel Başvuru Nasıl Yapılır?</vt:lpstr>
      <vt:lpstr>Bireysel Başvuru Nasıl Yapılır?</vt:lpstr>
      <vt:lpstr>Bireysel Başvuru Nasıl Yapılır?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Tuğçe Aktaş</cp:lastModifiedBy>
  <cp:revision>28</cp:revision>
  <dcterms:created xsi:type="dcterms:W3CDTF">2021-09-16T12:18:34Z</dcterms:created>
  <dcterms:modified xsi:type="dcterms:W3CDTF">2022-08-26T10:39:37Z</dcterms:modified>
</cp:coreProperties>
</file>